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4" r:id="rId2"/>
    <p:sldId id="291" r:id="rId3"/>
    <p:sldId id="277" r:id="rId4"/>
    <p:sldId id="297" r:id="rId5"/>
    <p:sldId id="293" r:id="rId6"/>
    <p:sldId id="29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21"/>
  </p:normalViewPr>
  <p:slideViewPr>
    <p:cSldViewPr snapToGrid="0">
      <p:cViewPr varScale="1">
        <p:scale>
          <a:sx n="83" d="100"/>
          <a:sy n="83" d="100"/>
        </p:scale>
        <p:origin x="7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0B8394-248C-459E-AFE4-E0E792A9D305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AA00C0-3E02-4F1C-905E-0CE9B796D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10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FE11-CE69-4DE6-874D-FF0726CBD9D0}" type="datetime1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Conference On Emerging Trends in AI for Industry &amp; Education - Opportunity and Challenges, Feb 22- 23, 2024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AAF44-BB6D-48F8-89D5-C1C36A24C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33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7B42C-8749-429D-9960-7A03A1C34802}" type="datetime1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Conference On Emerging Trends in AI for Industry &amp; Education - Opportunity and Challenges, Feb 22- 23, 2024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AAF44-BB6D-48F8-89D5-C1C36A24C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695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3B14-19ED-44A9-9196-E33BD50267F5}" type="datetime1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Conference On Emerging Trends in AI for Industry &amp; Education - Opportunity and Challenges, Feb 22- 23, 2024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AAF44-BB6D-48F8-89D5-C1C36A24C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910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E421C-81A6-4F08-9168-20E23CD26C99}" type="datetime1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Conference On Emerging Trends in AI for Industry &amp; Education - Opportunity and Challenges, Feb 22- 23, 2024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AAF44-BB6D-48F8-89D5-C1C36A24C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69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C68F-B8CE-4BE7-AAF8-0A36F42CB304}" type="datetime1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Conference On Emerging Trends in AI for Industry &amp; Education - Opportunity and Challenges, Feb 22- 23, 2024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AAF44-BB6D-48F8-89D5-C1C36A24C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301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6F358-B653-4195-B197-68E80A265A90}" type="datetime1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Conference On Emerging Trends in AI for Industry &amp; Education - Opportunity and Challenges, Feb 22- 23, 2024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AAF44-BB6D-48F8-89D5-C1C36A24C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277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D3E70-64E4-4087-8E46-9BE2A92087F2}" type="datetime1">
              <a:rPr lang="en-US" smtClean="0"/>
              <a:t>6/21/2024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Conference On Emerging Trends in AI for Industry &amp; Education - Opportunity and Challenges, Feb 22- 23, 2024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AAF44-BB6D-48F8-89D5-C1C36A24C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905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5DC25-CD7E-4503-9460-F80B1DA51DF7}" type="datetime1">
              <a:rPr lang="en-US" smtClean="0"/>
              <a:t>6/21/2024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Conference On Emerging Trends in AI for Industry &amp; Education - Opportunity and Challenges, Feb 22- 23, 2024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AAF44-BB6D-48F8-89D5-C1C36A24C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46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33A03-B7F1-4C1C-A9E8-68C5C0EFF6A6}" type="datetime1">
              <a:rPr lang="en-US" smtClean="0"/>
              <a:t>6/21/2024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Conference On Emerging Trends in AI for Industry &amp; Education - Opportunity and Challenges, Feb 22- 23, 2024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AAF44-BB6D-48F8-89D5-C1C36A24C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375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DA6E-6594-4F62-A747-AAA8B08117DC}" type="datetime1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Conference On Emerging Trends in AI for Industry &amp; Education - Opportunity and Challenges, Feb 22- 23, 2024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AAF44-BB6D-48F8-89D5-C1C36A24C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499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013EC-9E1F-449A-B600-326209790EFC}" type="datetime1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Conference On Emerging Trends in AI for Industry &amp; Education - Opportunity and Challenges, Feb 22- 23, 2024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AAF44-BB6D-48F8-89D5-C1C36A24C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020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C69B5-22F6-4C6B-B793-CB37B35165F9}" type="datetime1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International Conference On Emerging Trends in AI for Industry &amp; Education - Opportunity and Challenges, Feb 22- 23, 2024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AAF44-BB6D-48F8-89D5-C1C36A24C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552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41439" y="1500751"/>
            <a:ext cx="10515600" cy="3956152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/>
              <a:t>Title of the Dissertation</a:t>
            </a:r>
            <a:br>
              <a:rPr lang="en-US" sz="2800" b="1" dirty="0"/>
            </a:br>
            <a:r>
              <a:rPr lang="en-US" sz="2000" dirty="0"/>
              <a:t>Name of the Student</a:t>
            </a:r>
            <a:br>
              <a:rPr lang="en-US" sz="2000" dirty="0"/>
            </a:br>
            <a:r>
              <a:rPr lang="en-US" sz="2000" dirty="0"/>
              <a:t>Hall-Ticket No: 1401-22-672-000</a:t>
            </a:r>
            <a:br>
              <a:rPr lang="en-US" sz="2000" dirty="0"/>
            </a:br>
            <a:r>
              <a:rPr lang="en-US" sz="2000" dirty="0"/>
              <a:t>Under the Guidance of:</a:t>
            </a:r>
            <a:br>
              <a:rPr lang="en-US" sz="2000" dirty="0"/>
            </a:br>
            <a:r>
              <a:rPr lang="en-US" sz="2000" dirty="0"/>
              <a:t>Name of the Mentor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65730" y="6009824"/>
            <a:ext cx="8467018" cy="743587"/>
          </a:xfrm>
        </p:spPr>
        <p:txBody>
          <a:bodyPr/>
          <a:lstStyle/>
          <a:p>
            <a:r>
              <a:rPr lang="en-IN" sz="1800" dirty="0"/>
              <a:t>MB406 Final Presentation</a:t>
            </a:r>
            <a:endParaRPr lang="en-US" sz="1600" b="1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8110E88-66D0-9B9F-A7A2-52E7DB0C2D0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97" y="5569232"/>
            <a:ext cx="882042" cy="1141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645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60DDC0-C112-5586-A50F-BB3F8B0ADA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6E16143-A270-F7F4-CE44-22B69DEA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920" y="365125"/>
            <a:ext cx="10515600" cy="1104895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Introduction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CE96ABCB-E272-94C2-8A60-57FB39E6B0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01" y="5333714"/>
            <a:ext cx="1025973" cy="1327729"/>
          </a:xfr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A0AE0E-943C-D421-74F2-9BD7009EB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04778" y="5881112"/>
            <a:ext cx="7419883" cy="743587"/>
          </a:xfrm>
        </p:spPr>
        <p:txBody>
          <a:bodyPr/>
          <a:lstStyle/>
          <a:p>
            <a:r>
              <a:rPr lang="en-IN" sz="1600" dirty="0"/>
              <a:t>MB406 Final Presentation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952424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6920" y="365125"/>
            <a:ext cx="10515600" cy="1104895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Review of Literature</a:t>
            </a:r>
          </a:p>
        </p:txBody>
      </p:sp>
      <p:sp>
        <p:nvSpPr>
          <p:cNvPr id="2" name="Subtitle 1"/>
          <p:cNvSpPr>
            <a:spLocks noGrp="1"/>
          </p:cNvSpPr>
          <p:nvPr>
            <p:ph idx="1"/>
          </p:nvPr>
        </p:nvSpPr>
        <p:spPr>
          <a:xfrm>
            <a:off x="1017638" y="1529394"/>
            <a:ext cx="10254881" cy="414873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64633" y="6035717"/>
            <a:ext cx="7360889" cy="743587"/>
          </a:xfrm>
        </p:spPr>
        <p:txBody>
          <a:bodyPr/>
          <a:lstStyle/>
          <a:p>
            <a:r>
              <a:rPr lang="en-IN" sz="1600" dirty="0"/>
              <a:t>MB406 Final Presentation</a:t>
            </a:r>
            <a:endParaRPr lang="en-US" sz="1400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8" y="5456995"/>
            <a:ext cx="1021784" cy="1322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124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6920" y="365125"/>
            <a:ext cx="10515600" cy="1104895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Research Methodology</a:t>
            </a:r>
          </a:p>
        </p:txBody>
      </p:sp>
      <p:sp>
        <p:nvSpPr>
          <p:cNvPr id="2" name="Subtitle 1"/>
          <p:cNvSpPr>
            <a:spLocks noGrp="1"/>
          </p:cNvSpPr>
          <p:nvPr>
            <p:ph idx="1"/>
          </p:nvPr>
        </p:nvSpPr>
        <p:spPr>
          <a:xfrm>
            <a:off x="1017638" y="1529394"/>
            <a:ext cx="10254881" cy="414873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64633" y="6035717"/>
            <a:ext cx="7360889" cy="743587"/>
          </a:xfrm>
        </p:spPr>
        <p:txBody>
          <a:bodyPr/>
          <a:lstStyle/>
          <a:p>
            <a:r>
              <a:rPr lang="en-IN" sz="1600" dirty="0"/>
              <a:t>MB406 Final Presentation</a:t>
            </a:r>
            <a:endParaRPr lang="en-US" sz="1400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8" y="5456995"/>
            <a:ext cx="1021784" cy="1322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66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ABDCED-1DD7-DD31-62C5-B406F8E1F4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8873EBD-053C-5F2B-885E-E34745751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920" y="365125"/>
            <a:ext cx="10515600" cy="1104895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Data Analysis and Findings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72C9AC24-768E-8980-BB23-0B73C10E60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7638" y="1529394"/>
            <a:ext cx="10254881" cy="414873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31E4AC-75F0-8BC0-38AE-6F4BBDDBC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64633" y="6035717"/>
            <a:ext cx="7360889" cy="743587"/>
          </a:xfrm>
        </p:spPr>
        <p:txBody>
          <a:bodyPr/>
          <a:lstStyle/>
          <a:p>
            <a:r>
              <a:rPr lang="en-IN" sz="1600" dirty="0"/>
              <a:t>MB406 Final Presentation</a:t>
            </a:r>
            <a:endParaRPr lang="en-US" sz="1400" b="1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9F5BA74-B35B-17F6-D2FA-94E12733F8E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8" y="5456995"/>
            <a:ext cx="1021784" cy="1322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535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CF7E70-9CB3-C9F6-4A49-D5DA6246ED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8EF127E-7E6A-7275-11B5-2D7AFE2E1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920" y="365125"/>
            <a:ext cx="10515600" cy="1104895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Conclusion, Suggestions &amp; Recommendations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9C39AF40-AB57-4649-7E76-D842572D00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7638" y="1529394"/>
            <a:ext cx="10254881" cy="414873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F8F71C-7479-73DD-3DBD-8B28EE97A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64633" y="6035717"/>
            <a:ext cx="7360889" cy="743587"/>
          </a:xfrm>
        </p:spPr>
        <p:txBody>
          <a:bodyPr/>
          <a:lstStyle/>
          <a:p>
            <a:r>
              <a:rPr lang="en-IN" sz="1600" dirty="0"/>
              <a:t>MB406 Final Presentation</a:t>
            </a:r>
            <a:endParaRPr lang="en-US" sz="1400" b="1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AF92945-D8CC-289D-39C6-2B792FA2D8E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8" y="5456995"/>
            <a:ext cx="1021784" cy="1322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092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59</Words>
  <Application>Microsoft Office PowerPoint</Application>
  <PresentationFormat>Widescreen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Title of the Dissertation Name of the Student Hall-Ticket No: 1401-22-672-000 Under the Guidance of: Name of the Mentor </vt:lpstr>
      <vt:lpstr>Introduction</vt:lpstr>
      <vt:lpstr>Review of Literature</vt:lpstr>
      <vt:lpstr>Research Methodology</vt:lpstr>
      <vt:lpstr>Data Analysis and Findings</vt:lpstr>
      <vt:lpstr>Conclusion, Suggestions &amp; Recommendations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Title:</dc:title>
  <dc:creator>AQIBM</dc:creator>
  <cp:lastModifiedBy>Admin</cp:lastModifiedBy>
  <cp:revision>13</cp:revision>
  <dcterms:created xsi:type="dcterms:W3CDTF">2024-01-31T09:33:25Z</dcterms:created>
  <dcterms:modified xsi:type="dcterms:W3CDTF">2024-06-21T09:44:35Z</dcterms:modified>
</cp:coreProperties>
</file>