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91" r:id="rId3"/>
    <p:sldId id="277" r:id="rId4"/>
    <p:sldId id="297" r:id="rId5"/>
    <p:sldId id="293" r:id="rId6"/>
    <p:sldId id="29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1"/>
  </p:normalViewPr>
  <p:slideViewPr>
    <p:cSldViewPr snapToGrid="0">
      <p:cViewPr varScale="1">
        <p:scale>
          <a:sx n="83" d="100"/>
          <a:sy n="83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B8394-248C-459E-AFE4-E0E792A9D305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A00C0-3E02-4F1C-905E-0CE9B796D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10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FE11-CE69-4DE6-874D-FF0726CBD9D0}" type="datetime1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Conference On Emerging Trends in AI for Industry &amp; Education - Opportunity and Challenges, Feb 22- 23, 2024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AF44-BB6D-48F8-89D5-C1C36A24C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3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B42C-8749-429D-9960-7A03A1C34802}" type="datetime1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Conference On Emerging Trends in AI for Industry &amp; Education - Opportunity and Challenges, Feb 22- 23, 2024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AF44-BB6D-48F8-89D5-C1C36A24C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9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3B14-19ED-44A9-9196-E33BD50267F5}" type="datetime1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Conference On Emerging Trends in AI for Industry &amp; Education - Opportunity and Challenges, Feb 22- 23, 2024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AF44-BB6D-48F8-89D5-C1C36A24C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1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421C-81A6-4F08-9168-20E23CD26C99}" type="datetime1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Conference On Emerging Trends in AI for Industry &amp; Education - Opportunity and Challenges, Feb 22- 23, 2024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AF44-BB6D-48F8-89D5-C1C36A24C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C68F-B8CE-4BE7-AAF8-0A36F42CB304}" type="datetime1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Conference On Emerging Trends in AI for Industry &amp; Education - Opportunity and Challenges, Feb 22- 23, 2024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AF44-BB6D-48F8-89D5-C1C36A24C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0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F358-B653-4195-B197-68E80A265A90}" type="datetime1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Conference On Emerging Trends in AI for Industry &amp; Education - Opportunity and Challenges, Feb 22- 23, 2024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AF44-BB6D-48F8-89D5-C1C36A24C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7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3E70-64E4-4087-8E46-9BE2A92087F2}" type="datetime1">
              <a:rPr lang="en-US" smtClean="0"/>
              <a:t>6/21/2024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Conference On Emerging Trends in AI for Industry &amp; Education - Opportunity and Challenges, Feb 22- 23, 2024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AF44-BB6D-48F8-89D5-C1C36A24C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0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DC25-CD7E-4503-9460-F80B1DA51DF7}" type="datetime1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Conference On Emerging Trends in AI for Industry &amp; Education - Opportunity and Challenges, Feb 22- 23, 2024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AF44-BB6D-48F8-89D5-C1C36A24C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6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3A03-B7F1-4C1C-A9E8-68C5C0EFF6A6}" type="datetime1">
              <a:rPr lang="en-US" smtClean="0"/>
              <a:t>6/21/2024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Conference On Emerging Trends in AI for Industry &amp; Education - Opportunity and Challenges, Feb 22- 23, 2024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AF44-BB6D-48F8-89D5-C1C36A24C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7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DA6E-6594-4F62-A747-AAA8B08117DC}" type="datetime1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Conference On Emerging Trends in AI for Industry &amp; Education - Opportunity and Challenges, Feb 22- 23, 2024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AF44-BB6D-48F8-89D5-C1C36A24C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9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13EC-9E1F-449A-B600-326209790EFC}" type="datetime1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Conference On Emerging Trends in AI for Industry &amp; Education - Opportunity and Challenges, Feb 22- 23, 2024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AF44-BB6D-48F8-89D5-C1C36A24C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C69B5-22F6-4C6B-B793-CB37B35165F9}" type="datetime1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International Conference On Emerging Trends in AI for Industry &amp; Education - Opportunity and Challenges, Feb 22- 23, 2024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AAF44-BB6D-48F8-89D5-C1C36A24C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5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1439" y="1500751"/>
            <a:ext cx="10515600" cy="395615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/>
              <a:t>Title of the Dissertation</a:t>
            </a:r>
            <a:br>
              <a:rPr lang="en-US" sz="2800" b="1" dirty="0"/>
            </a:br>
            <a:r>
              <a:rPr lang="en-US" sz="2000" dirty="0"/>
              <a:t>Name of the Student</a:t>
            </a:r>
            <a:br>
              <a:rPr lang="en-US" sz="2000" dirty="0"/>
            </a:br>
            <a:r>
              <a:rPr lang="en-US" sz="2000" dirty="0"/>
              <a:t>Hall-Ticket No: 1401-22-672-000</a:t>
            </a:r>
            <a:br>
              <a:rPr lang="en-US" sz="2000" dirty="0"/>
            </a:br>
            <a:r>
              <a:rPr lang="en-US" sz="2000" dirty="0"/>
              <a:t>Under the Guidance of:</a:t>
            </a:r>
            <a:br>
              <a:rPr lang="en-US" sz="2000" dirty="0"/>
            </a:br>
            <a:r>
              <a:rPr lang="en-US" sz="2000" dirty="0"/>
              <a:t>Name of the Mentor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65730" y="6009824"/>
            <a:ext cx="8467018" cy="743587"/>
          </a:xfrm>
        </p:spPr>
        <p:txBody>
          <a:bodyPr/>
          <a:lstStyle/>
          <a:p>
            <a:r>
              <a:rPr lang="en-IN" sz="1800" dirty="0"/>
              <a:t>MB406 Final Presentation</a:t>
            </a:r>
            <a:endParaRPr lang="en-US" sz="16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110E88-66D0-9B9F-A7A2-52E7DB0C2D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7" y="5569232"/>
            <a:ext cx="882042" cy="114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4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60DDC0-C112-5586-A50F-BB3F8B0ADA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E16143-A270-F7F4-CE44-22B69DEA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20" y="365125"/>
            <a:ext cx="10515600" cy="110489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Introduction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E96ABCB-E272-94C2-8A60-57FB39E6B0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01" y="5333714"/>
            <a:ext cx="1025973" cy="1327729"/>
          </a:xfr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0AE0E-943C-D421-74F2-9BD7009EB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04778" y="5881112"/>
            <a:ext cx="7419883" cy="743587"/>
          </a:xfrm>
        </p:spPr>
        <p:txBody>
          <a:bodyPr/>
          <a:lstStyle/>
          <a:p>
            <a:r>
              <a:rPr lang="en-IN" sz="1600" dirty="0"/>
              <a:t>MB406 Final Presentation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952424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6920" y="365125"/>
            <a:ext cx="10515600" cy="110489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Review of Literature</a:t>
            </a:r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1017638" y="1529394"/>
            <a:ext cx="10254881" cy="41487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64633" y="6035717"/>
            <a:ext cx="7360889" cy="743587"/>
          </a:xfrm>
        </p:spPr>
        <p:txBody>
          <a:bodyPr/>
          <a:lstStyle/>
          <a:p>
            <a:r>
              <a:rPr lang="en-IN" sz="1600" dirty="0"/>
              <a:t>MB406 Final Presentation</a:t>
            </a:r>
            <a:endParaRPr lang="en-US" sz="14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" y="5456995"/>
            <a:ext cx="1021784" cy="132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12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6920" y="365125"/>
            <a:ext cx="10515600" cy="110489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Research Methodology</a:t>
            </a:r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1017638" y="1529394"/>
            <a:ext cx="10254881" cy="41487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64633" y="6035717"/>
            <a:ext cx="7360889" cy="743587"/>
          </a:xfrm>
        </p:spPr>
        <p:txBody>
          <a:bodyPr/>
          <a:lstStyle/>
          <a:p>
            <a:r>
              <a:rPr lang="en-IN" sz="1600" dirty="0"/>
              <a:t>MB406 Final Presentation</a:t>
            </a:r>
            <a:endParaRPr lang="en-US" sz="14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" y="5456995"/>
            <a:ext cx="1021784" cy="132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6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ABDCED-1DD7-DD31-62C5-B406F8E1F4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8873EBD-053C-5F2B-885E-E34745751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20" y="365125"/>
            <a:ext cx="10515600" cy="110489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Data Analysis and Findings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72C9AC24-768E-8980-BB23-0B73C10E6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638" y="1529394"/>
            <a:ext cx="10254881" cy="41487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1E4AC-75F0-8BC0-38AE-6F4BBDDBC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4633" y="6035717"/>
            <a:ext cx="7360889" cy="743587"/>
          </a:xfrm>
        </p:spPr>
        <p:txBody>
          <a:bodyPr/>
          <a:lstStyle/>
          <a:p>
            <a:r>
              <a:rPr lang="en-IN" sz="1600" dirty="0"/>
              <a:t>MB406 Final Presentation</a:t>
            </a:r>
            <a:endParaRPr lang="en-US" sz="14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9F5BA74-B35B-17F6-D2FA-94E12733F8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" y="5456995"/>
            <a:ext cx="1021784" cy="132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3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CF7E70-9CB3-C9F6-4A49-D5DA6246ED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8EF127E-7E6A-7275-11B5-2D7AFE2E1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20" y="365125"/>
            <a:ext cx="10515600" cy="110489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Conclusion, Suggestions &amp; Recommendations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9C39AF40-AB57-4649-7E76-D842572D0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638" y="1529394"/>
            <a:ext cx="10254881" cy="41487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8F71C-7479-73DD-3DBD-8B28EE97A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4633" y="6035717"/>
            <a:ext cx="7360889" cy="743587"/>
          </a:xfrm>
        </p:spPr>
        <p:txBody>
          <a:bodyPr/>
          <a:lstStyle/>
          <a:p>
            <a:r>
              <a:rPr lang="en-IN" sz="1600" dirty="0"/>
              <a:t>MB406 Final Presentation</a:t>
            </a:r>
            <a:endParaRPr lang="en-US" sz="14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F92945-D8CC-289D-39C6-2B792FA2D8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" y="5456995"/>
            <a:ext cx="1021784" cy="132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092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59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 of the Dissertation Name of the Student Hall-Ticket No: 1401-22-672-000 Under the Guidance of: Name of the Mentor </vt:lpstr>
      <vt:lpstr>Introduction</vt:lpstr>
      <vt:lpstr>Review of Literature</vt:lpstr>
      <vt:lpstr>Research Methodology</vt:lpstr>
      <vt:lpstr>Data Analysis and Findings</vt:lpstr>
      <vt:lpstr>Conclusion, Suggestions &amp;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</dc:title>
  <dc:creator>AQIBM</dc:creator>
  <cp:lastModifiedBy>Admin</cp:lastModifiedBy>
  <cp:revision>13</cp:revision>
  <dcterms:created xsi:type="dcterms:W3CDTF">2024-01-31T09:33:25Z</dcterms:created>
  <dcterms:modified xsi:type="dcterms:W3CDTF">2024-06-21T09:44:35Z</dcterms:modified>
</cp:coreProperties>
</file>